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4" r:id="rId1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9" Type="http://schemas.openxmlformats.org/officeDocument/2006/relationships/slide" Target="slides/slide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7" name="Google Shape;4087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ghtangelic.com/" TargetMode="External"/></Relationships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605"/>
          <p:cNvSpPr txBox="1"/>
          <p:nvPr>
            <p:ph type="title"/>
          </p:nvPr>
        </p:nvSpPr>
        <p:spPr>
          <a:xfrm>
            <a:off x="567233" y="473297"/>
            <a:ext cx="1070027" cy="28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Thank You</a:t>
            </a:r>
            <a:endParaRPr/>
          </a:p>
        </p:txBody>
      </p:sp>
      <p:sp>
        <p:nvSpPr>
          <p:cNvPr id="4090" name="Google Shape;4090;p605"/>
          <p:cNvSpPr txBox="1"/>
          <p:nvPr/>
        </p:nvSpPr>
        <p:spPr>
          <a:xfrm>
            <a:off x="567233" y="1588636"/>
            <a:ext cx="41871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For more details please visit our Website-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66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https://lightangelic.com/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PH- +971561677275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Villa No.39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27d Street, Al Warqa 3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Dubai, United Arab Emirates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